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0" r:id="rId3"/>
    <p:sldId id="275" r:id="rId4"/>
    <p:sldId id="271" r:id="rId5"/>
    <p:sldId id="272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sz="4400" dirty="0"/>
              <a:t>Semaine 5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84519C07-C2F0-2ED1-2191-035EED55F4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845" y="220132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sz="4400" b="1" dirty="0"/>
              <a:t>Je copie :</a:t>
            </a:r>
            <a:endParaRPr lang="fr-FR" b="1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7437"/>
            <a:ext cx="10515600" cy="4709526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fr-FR" sz="4400" dirty="0">
                <a:solidFill>
                  <a:srgbClr val="F4944A"/>
                </a:solidFill>
              </a:rPr>
              <a:t>CE1</a:t>
            </a:r>
            <a:r>
              <a:rPr lang="fr-FR" sz="4400" dirty="0"/>
              <a:t> : </a:t>
            </a:r>
            <a:r>
              <a:rPr lang="fr-FR" sz="6600" dirty="0">
                <a:latin typeface="Cursive standard" pitchFamily="2" charset="0"/>
              </a:rPr>
              <a:t>m n ?</a:t>
            </a:r>
            <a:endParaRPr lang="fr-FR" sz="4400" dirty="0">
              <a:latin typeface="Cursive standard" pitchFamily="2" charset="0"/>
            </a:endParaRPr>
          </a:p>
          <a:p>
            <a:pPr>
              <a:lnSpc>
                <a:spcPct val="150000"/>
              </a:lnSpc>
            </a:pPr>
            <a:r>
              <a:rPr lang="fr-FR" sz="4800" dirty="0">
                <a:latin typeface="Ecriture A Orne" panose="02010301010101010101" pitchFamily="50" charset="0"/>
              </a:rPr>
              <a:t>mon, non, ?</a:t>
            </a:r>
          </a:p>
          <a:p>
            <a:pPr>
              <a:lnSpc>
                <a:spcPct val="150000"/>
              </a:lnSpc>
            </a:pPr>
            <a:r>
              <a:rPr lang="fr-FR" sz="4800" dirty="0">
                <a:latin typeface="Ecriture A Orne" panose="02010301010101010101" pitchFamily="50" charset="0"/>
              </a:rPr>
              <a:t>ma maison – mes mains</a:t>
            </a:r>
          </a:p>
          <a:p>
            <a:pPr>
              <a:lnSpc>
                <a:spcPct val="150000"/>
              </a:lnSpc>
            </a:pPr>
            <a:r>
              <a:rPr lang="fr-FR" sz="4800" dirty="0">
                <a:latin typeface="Ecriture A Orne" panose="02010301010101010101" pitchFamily="50" charset="0"/>
              </a:rPr>
              <a:t>Ma mamie vient à midi ?</a:t>
            </a:r>
            <a:endParaRPr lang="fr-FR" sz="6600" dirty="0">
              <a:latin typeface="Ecriture A Orne" panose="02010301010101010101" pitchFamily="50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i="1" dirty="0">
                <a:solidFill>
                  <a:srgbClr val="00B050"/>
                </a:solidFill>
              </a:rPr>
              <a:t>E1 J’ai une écriture lisible.</a:t>
            </a: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7F0E743A-76B2-3908-8B3F-E6DB7D5E88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1229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10261600" cy="1325563"/>
          </a:xfrm>
        </p:spPr>
        <p:txBody>
          <a:bodyPr>
            <a:normAutofit fontScale="90000"/>
          </a:bodyPr>
          <a:lstStyle/>
          <a:p>
            <a:r>
              <a:rPr lang="fr-FR" sz="4400" b="1" dirty="0"/>
              <a:t>Je copie les proverbes que je souhaite apprendre :</a:t>
            </a:r>
            <a:br>
              <a:rPr lang="fr-FR" sz="4400" b="1" dirty="0"/>
            </a:br>
            <a:endParaRPr lang="fr-FR" b="1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7437"/>
            <a:ext cx="10515600" cy="470952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fr-FR" sz="3200" dirty="0">
                <a:solidFill>
                  <a:srgbClr val="F4944A"/>
                </a:solidFill>
              </a:rPr>
              <a:t>CE1</a:t>
            </a:r>
            <a:r>
              <a:rPr lang="fr-FR" sz="3200" dirty="0"/>
              <a:t> : 3 ou 4 proverbes </a:t>
            </a:r>
          </a:p>
          <a:p>
            <a:pPr marL="0" indent="0">
              <a:lnSpc>
                <a:spcPct val="150000"/>
              </a:lnSpc>
              <a:buNone/>
            </a:pPr>
            <a:endParaRPr lang="fr-FR" sz="4400" dirty="0">
              <a:latin typeface="Cursive standard" pitchFamily="2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i="1" dirty="0">
                <a:solidFill>
                  <a:srgbClr val="00B050"/>
                </a:solidFill>
              </a:rPr>
              <a:t>E1 J’ai une écriture lisible.</a:t>
            </a: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F7B8D429-DE8E-E1EB-BA8D-0D5B46C191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3417" y="1087658"/>
            <a:ext cx="6100135" cy="4709526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7829CC9C-4DFE-FA0C-939E-181132B345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982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6" name="Titre 2">
            <a:extLst>
              <a:ext uri="{FF2B5EF4-FFF2-40B4-BE49-F238E27FC236}">
                <a16:creationId xmlns:a16="http://schemas.microsoft.com/office/drawing/2014/main" id="{C3F163BA-6AA0-426A-8C35-F94B0F5703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6730" y="246432"/>
            <a:ext cx="7686575" cy="539749"/>
          </a:xfrm>
        </p:spPr>
        <p:txBody>
          <a:bodyPr>
            <a:normAutofit/>
          </a:bodyPr>
          <a:lstStyle/>
          <a:p>
            <a:r>
              <a:rPr lang="fr-FR" sz="3200" b="1" dirty="0">
                <a:latin typeface="+mn-lt"/>
              </a:rPr>
              <a:t>Je dois convaincre mes parents</a:t>
            </a:r>
          </a:p>
        </p:txBody>
      </p:sp>
      <p:sp>
        <p:nvSpPr>
          <p:cNvPr id="7" name="Espace réservé du texte 4">
            <a:extLst>
              <a:ext uri="{FF2B5EF4-FFF2-40B4-BE49-F238E27FC236}">
                <a16:creationId xmlns:a16="http://schemas.microsoft.com/office/drawing/2014/main" id="{1B57AF1C-453D-4171-9430-18F4EFA2C64B}"/>
              </a:ext>
            </a:extLst>
          </p:cNvPr>
          <p:cNvSpPr txBox="1">
            <a:spLocks/>
          </p:cNvSpPr>
          <p:nvPr/>
        </p:nvSpPr>
        <p:spPr>
          <a:xfrm>
            <a:off x="205846" y="6065912"/>
            <a:ext cx="5896272" cy="792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i="1" dirty="0">
                <a:solidFill>
                  <a:srgbClr val="00B050"/>
                </a:solidFill>
              </a:rPr>
              <a:t>E4 Je produis un écrit répondant à une consigne.</a:t>
            </a:r>
          </a:p>
        </p:txBody>
      </p:sp>
      <p:sp>
        <p:nvSpPr>
          <p:cNvPr id="12" name="Espace réservé du texte 4">
            <a:extLst>
              <a:ext uri="{FF2B5EF4-FFF2-40B4-BE49-F238E27FC236}">
                <a16:creationId xmlns:a16="http://schemas.microsoft.com/office/drawing/2014/main" id="{3CA9C19A-390F-4E92-92CA-7E616F0DD4CB}"/>
              </a:ext>
            </a:extLst>
          </p:cNvPr>
          <p:cNvSpPr txBox="1">
            <a:spLocks/>
          </p:cNvSpPr>
          <p:nvPr/>
        </p:nvSpPr>
        <p:spPr>
          <a:xfrm>
            <a:off x="1122643" y="1887071"/>
            <a:ext cx="8584775" cy="20512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2400" dirty="0"/>
              <a:t>Tu as envie de rester seul à la maison et d’envoyer tes parents en vacances ? Essaie de convaincre tes parents de te laisser seul.</a:t>
            </a:r>
          </a:p>
          <a:p>
            <a:endParaRPr lang="fr-FR" sz="1400" dirty="0"/>
          </a:p>
          <a:p>
            <a:endParaRPr lang="fr-FR" sz="1400" i="1" dirty="0">
              <a:solidFill>
                <a:srgbClr val="00B050"/>
              </a:solidFill>
            </a:endParaRPr>
          </a:p>
          <a:p>
            <a:endParaRPr lang="fr-FR" sz="1400" i="1" dirty="0">
              <a:solidFill>
                <a:srgbClr val="00B050"/>
              </a:solidFill>
            </a:endParaRPr>
          </a:p>
          <a:p>
            <a:endParaRPr lang="fr-FR" sz="1800" i="1" dirty="0">
              <a:solidFill>
                <a:srgbClr val="00B050"/>
              </a:solidFill>
            </a:endParaRPr>
          </a:p>
          <a:p>
            <a:endParaRPr lang="fr-FR" sz="1800" i="1" dirty="0">
              <a:solidFill>
                <a:srgbClr val="00B050"/>
              </a:solidFill>
            </a:endParaRPr>
          </a:p>
          <a:p>
            <a:endParaRPr lang="fr-FR" sz="1800" i="1" dirty="0">
              <a:solidFill>
                <a:srgbClr val="00B050"/>
              </a:solidFill>
            </a:endParaRPr>
          </a:p>
          <a:p>
            <a:endParaRPr lang="fr-FR" sz="1800" i="1" dirty="0">
              <a:solidFill>
                <a:srgbClr val="00B050"/>
              </a:solidFill>
            </a:endParaRPr>
          </a:p>
          <a:p>
            <a:endParaRPr lang="fr-FR" sz="1800" i="1" dirty="0">
              <a:solidFill>
                <a:srgbClr val="00B050"/>
              </a:solidFill>
            </a:endParaRP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D5EB745B-1685-4AFF-B6C0-61697ABDE6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1543" y="3677013"/>
            <a:ext cx="3076947" cy="2051298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83361C45-22B2-C9A8-5ED7-97328E1D52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44260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6" name="Titre 2">
            <a:extLst>
              <a:ext uri="{FF2B5EF4-FFF2-40B4-BE49-F238E27FC236}">
                <a16:creationId xmlns:a16="http://schemas.microsoft.com/office/drawing/2014/main" id="{203BBDE6-BC51-4881-BFB5-3EDC86481B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818" y="246432"/>
            <a:ext cx="7886700" cy="831626"/>
          </a:xfrm>
        </p:spPr>
        <p:txBody>
          <a:bodyPr>
            <a:normAutofit/>
          </a:bodyPr>
          <a:lstStyle/>
          <a:p>
            <a:r>
              <a:rPr lang="fr-FR" sz="4000" b="1" dirty="0">
                <a:latin typeface="+mn-lt"/>
              </a:rPr>
              <a:t>Je commente une image</a:t>
            </a:r>
          </a:p>
        </p:txBody>
      </p:sp>
      <p:sp>
        <p:nvSpPr>
          <p:cNvPr id="7" name="Espace réservé du contenu 4">
            <a:extLst>
              <a:ext uri="{FF2B5EF4-FFF2-40B4-BE49-F238E27FC236}">
                <a16:creationId xmlns:a16="http://schemas.microsoft.com/office/drawing/2014/main" id="{EF7078CA-96D8-48F0-8966-C0933E1783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497539" y="1078058"/>
            <a:ext cx="8336573" cy="947280"/>
          </a:xfrm>
        </p:spPr>
        <p:txBody>
          <a:bodyPr>
            <a:normAutofit/>
          </a:bodyPr>
          <a:lstStyle/>
          <a:p>
            <a:r>
              <a:rPr lang="fr-FR" dirty="0"/>
              <a:t>Observe cette photo. Tu dois la commenter : ce que tu vois, ce que tu en penses et ce que tu ressens. </a:t>
            </a:r>
          </a:p>
        </p:txBody>
      </p:sp>
      <p:sp>
        <p:nvSpPr>
          <p:cNvPr id="10" name="Espace réservé du contenu 4">
            <a:extLst>
              <a:ext uri="{FF2B5EF4-FFF2-40B4-BE49-F238E27FC236}">
                <a16:creationId xmlns:a16="http://schemas.microsoft.com/office/drawing/2014/main" id="{2CAB92C3-61BE-45D1-8B33-3FC82B725840}"/>
              </a:ext>
            </a:extLst>
          </p:cNvPr>
          <p:cNvSpPr txBox="1">
            <a:spLocks/>
          </p:cNvSpPr>
          <p:nvPr/>
        </p:nvSpPr>
        <p:spPr>
          <a:xfrm>
            <a:off x="632243" y="6229866"/>
            <a:ext cx="7274768" cy="5456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C66951"/>
              </a:buClr>
              <a:buFont typeface="Arial" panose="020B0604020202020204" pitchFamily="34" charset="0"/>
              <a:buNone/>
            </a:pPr>
            <a:r>
              <a:rPr lang="fr-FR" sz="1600" i="1" dirty="0">
                <a:solidFill>
                  <a:srgbClr val="00B050"/>
                </a:solidFill>
              </a:rPr>
              <a:t>E4 Je produis un écrit répondant à une consigne.</a:t>
            </a:r>
          </a:p>
        </p:txBody>
      </p:sp>
      <p:pic>
        <p:nvPicPr>
          <p:cNvPr id="11" name="Picture 2" descr="Bracelet, Horloger, Figurines, Serrurier, Artisans">
            <a:extLst>
              <a:ext uri="{FF2B5EF4-FFF2-40B4-BE49-F238E27FC236}">
                <a16:creationId xmlns:a16="http://schemas.microsoft.com/office/drawing/2014/main" id="{ADB2E4A8-EA01-4A5A-A7B1-137C75D2D5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8616" y="2042105"/>
            <a:ext cx="6667083" cy="4187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DA0BC181-0D6E-0DD4-3CBE-677EFCB61B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27652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146</Words>
  <Application>Microsoft Office PowerPoint</Application>
  <PresentationFormat>Grand écran</PresentationFormat>
  <Paragraphs>30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Cursive standard</vt:lpstr>
      <vt:lpstr>Ecriture A Orne</vt:lpstr>
      <vt:lpstr>Thème Office</vt:lpstr>
      <vt:lpstr>Activités d’écriture</vt:lpstr>
      <vt:lpstr>Je copie :</vt:lpstr>
      <vt:lpstr>Je copie les proverbes que je souhaite apprendre : </vt:lpstr>
      <vt:lpstr>Je dois convaincre mes parents</vt:lpstr>
      <vt:lpstr>Je commente une image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16</cp:revision>
  <dcterms:created xsi:type="dcterms:W3CDTF">2021-07-17T07:25:24Z</dcterms:created>
  <dcterms:modified xsi:type="dcterms:W3CDTF">2022-08-05T20:56:32Z</dcterms:modified>
</cp:coreProperties>
</file>